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65C"/>
    <a:srgbClr val="9FAAB6"/>
    <a:srgbClr val="FFDC00"/>
    <a:srgbClr val="31465B"/>
    <a:srgbClr val="30404F"/>
    <a:srgbClr val="314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>
        <p:scale>
          <a:sx n="140" d="100"/>
          <a:sy n="140" d="100"/>
        </p:scale>
        <p:origin x="1984" y="-3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103FA2-B8F3-6C46-AF68-06D46ADA03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32945" y="7848278"/>
            <a:ext cx="1019628" cy="12231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7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03C1C0-D87F-1745-8B63-ABE22F877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4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A9C1BEA-9282-1A4E-926C-90E0236216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AEF7D3-F9E6-6844-A2FA-24FB5F37EDB3}"/>
              </a:ext>
            </a:extLst>
          </p:cNvPr>
          <p:cNvSpPr txBox="1"/>
          <p:nvPr/>
        </p:nvSpPr>
        <p:spPr>
          <a:xfrm>
            <a:off x="5165257" y="7765239"/>
            <a:ext cx="3321935" cy="14157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Name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Title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(800) 555-1212 (label)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(800) 555-1313 (label)</a:t>
            </a:r>
          </a:p>
          <a:p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email@remax.net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www.remax.com</a:t>
            </a:r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/luxury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RE/MAX Office Name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 Main Street, City, ST 00000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D6973-9C00-2F4C-9D84-C4DBF04661DB}"/>
              </a:ext>
            </a:extLst>
          </p:cNvPr>
          <p:cNvSpPr txBox="1"/>
          <p:nvPr/>
        </p:nvSpPr>
        <p:spPr>
          <a:xfrm>
            <a:off x="5073817" y="9254906"/>
            <a:ext cx="3321934" cy="200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 # Disclaimer</a:t>
            </a:r>
          </a:p>
        </p:txBody>
      </p:sp>
    </p:spTree>
    <p:extLst>
      <p:ext uri="{BB962C8B-B14F-4D97-AF65-F5344CB8AC3E}">
        <p14:creationId xmlns:p14="http://schemas.microsoft.com/office/powerpoint/2010/main" val="1590201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46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Katnich, Rob</dc:creator>
  <cp:lastModifiedBy>Katnich, Rob</cp:lastModifiedBy>
  <cp:revision>7</cp:revision>
  <dcterms:created xsi:type="dcterms:W3CDTF">2022-04-27T22:38:46Z</dcterms:created>
  <dcterms:modified xsi:type="dcterms:W3CDTF">2022-07-18T19:52:56Z</dcterms:modified>
</cp:coreProperties>
</file>